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oogle Sans Medium" panose="020B060402020202020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SemiBold" panose="020B07060308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ed80ebc1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ed80ebc1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ed80ebc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ed80ebc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ed80ebc1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ed80ebc1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d03e5b75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d03e5b75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d03e5b75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d03e5b75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d03e5b75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d03e5b75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4" name="Google Shape;84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khf8DQXPCcpubiLvwOTEty/Untitled?node-id=1%3A2&amp;scaling=scale-down&amp;page-id=0%3A1&amp;starting-point-node-id=1%3A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khf8DQXPCcpubiLvwOTEty/Untitled?node-id=208%3A73&amp;scaling=contain&amp;page-id=4%3A72&amp;starting-point-node-id=208%3A73&amp;show-proto-sidebar=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517675" y="1819750"/>
            <a:ext cx="599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Coffee House App Design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4" name="Google Shape;154;p4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Komal Mathur Gupta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5" name="Google Shape;155;p4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6" name="Google Shape;1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49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/>
          <p:nvPr/>
        </p:nvSpPr>
        <p:spPr>
          <a:xfrm>
            <a:off x="4211875" y="524350"/>
            <a:ext cx="3182100" cy="397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50"/>
          <p:cNvSpPr txBox="1"/>
          <p:nvPr/>
        </p:nvSpPr>
        <p:spPr>
          <a:xfrm>
            <a:off x="517675" y="1078450"/>
            <a:ext cx="24213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 For the home screen, I prioritized a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quick and easy ordering process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help users save time. </a:t>
            </a:r>
            <a:endParaRPr/>
          </a:p>
        </p:txBody>
      </p:sp>
      <p:sp>
        <p:nvSpPr>
          <p:cNvPr id="257" name="Google Shape;257;p50"/>
          <p:cNvSpPr txBox="1"/>
          <p:nvPr/>
        </p:nvSpPr>
        <p:spPr>
          <a:xfrm>
            <a:off x="5830075" y="1833000"/>
            <a:ext cx="1695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paper wireframes including five different versions of the same screen and one image of the new, refined version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82" y="524350"/>
            <a:ext cx="4561495" cy="397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517675" y="15225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 dirty="0"/>
          </a:p>
        </p:txBody>
      </p:sp>
      <p:cxnSp>
        <p:nvCxnSpPr>
          <p:cNvPr id="266" name="Google Shape;266;p51"/>
          <p:cNvCxnSpPr/>
          <p:nvPr/>
        </p:nvCxnSpPr>
        <p:spPr>
          <a:xfrm rot="10800000" flipH="1">
            <a:off x="4582900" y="3232650"/>
            <a:ext cx="483000" cy="48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" name="Google Shape;269;p51"/>
          <p:cNvSpPr txBox="1"/>
          <p:nvPr/>
        </p:nvSpPr>
        <p:spPr>
          <a:xfrm>
            <a:off x="5363575" y="1833000"/>
            <a:ext cx="189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first wireframe example that demonstrates design thinking aligned with user research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7726B53-5F1D-4A8E-AF40-37A259562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903" y="753034"/>
            <a:ext cx="4525895" cy="38661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517675" y="15225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with assistive technologies.</a:t>
            </a:r>
            <a:endParaRPr/>
          </a:p>
        </p:txBody>
      </p:sp>
      <p:sp>
        <p:nvSpPr>
          <p:cNvPr id="278" name="Google Shape;278;p52"/>
          <p:cNvSpPr/>
          <p:nvPr/>
        </p:nvSpPr>
        <p:spPr>
          <a:xfrm>
            <a:off x="5092825" y="984600"/>
            <a:ext cx="2421300" cy="39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52"/>
          <p:cNvCxnSpPr/>
          <p:nvPr/>
        </p:nvCxnSpPr>
        <p:spPr>
          <a:xfrm rot="10800000" flipH="1">
            <a:off x="4572000" y="1208725"/>
            <a:ext cx="549900" cy="1110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52"/>
          <p:cNvSpPr txBox="1"/>
          <p:nvPr/>
        </p:nvSpPr>
        <p:spPr>
          <a:xfrm>
            <a:off x="3465700" y="984600"/>
            <a:ext cx="11004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access to navigation that’s screen reader friendly.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52"/>
          <p:cNvSpPr txBox="1"/>
          <p:nvPr/>
        </p:nvSpPr>
        <p:spPr>
          <a:xfrm>
            <a:off x="5363575" y="1833000"/>
            <a:ext cx="189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second wireframe example that demonstrates design thinking aligned with user research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375" y="951150"/>
            <a:ext cx="2487100" cy="39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3"/>
          <p:cNvSpPr/>
          <p:nvPr/>
        </p:nvSpPr>
        <p:spPr>
          <a:xfrm>
            <a:off x="4211875" y="524350"/>
            <a:ext cx="4682700" cy="42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53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53"/>
          <p:cNvSpPr txBox="1"/>
          <p:nvPr/>
        </p:nvSpPr>
        <p:spPr>
          <a:xfrm>
            <a:off x="532875" y="1261350"/>
            <a:ext cx="29154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building and ordering a coffee, so the prototype could be used in a usability study.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CoffeeHouse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low-fidelity prototype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1" name="Google Shape;2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875" y="524350"/>
            <a:ext cx="4682699" cy="42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54"/>
          <p:cNvSpPr txBox="1"/>
          <p:nvPr/>
        </p:nvSpPr>
        <p:spPr>
          <a:xfrm>
            <a:off x="532875" y="1050575"/>
            <a:ext cx="78735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two rounds of usability studies. Findings from the first study helped guide the designs from wireframes to mockups. The second study used a high-fidelity prototype and revealed what aspects of the mockups needed refining.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54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99" name="Google Shape;299;p54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54"/>
          <p:cNvSpPr txBox="1"/>
          <p:nvPr/>
        </p:nvSpPr>
        <p:spPr>
          <a:xfrm>
            <a:off x="4984525" y="2568500"/>
            <a:ext cx="3336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“Build your own” functionality is 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54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4984525" y="319832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Checkout process has to many steps</a:t>
            </a:r>
            <a:endParaRPr/>
          </a:p>
        </p:txBody>
      </p:sp>
      <p:sp>
        <p:nvSpPr>
          <p:cNvPr id="303" name="Google Shape;303;p54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305" name="Google Shape;305;p54"/>
          <p:cNvSpPr/>
          <p:nvPr/>
        </p:nvSpPr>
        <p:spPr>
          <a:xfrm>
            <a:off x="456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4"/>
          <p:cNvSpPr txBox="1"/>
          <p:nvPr/>
        </p:nvSpPr>
        <p:spPr>
          <a:xfrm>
            <a:off x="963300" y="256850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to order coffee quickly</a:t>
            </a:r>
            <a:endParaRPr/>
          </a:p>
        </p:txBody>
      </p:sp>
      <p:sp>
        <p:nvSpPr>
          <p:cNvPr id="307" name="Google Shape;307;p54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963300" y="3198325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more customization options</a:t>
            </a:r>
            <a:endParaRPr/>
          </a:p>
        </p:txBody>
      </p:sp>
      <p:sp>
        <p:nvSpPr>
          <p:cNvPr id="309" name="Google Shape;309;p54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916138" y="3828150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delivery option</a:t>
            </a:r>
            <a:endParaRPr/>
          </a:p>
        </p:txBody>
      </p:sp>
      <p:sp>
        <p:nvSpPr>
          <p:cNvPr id="311" name="Google Shape;311;p54"/>
          <p:cNvSpPr/>
          <p:nvPr/>
        </p:nvSpPr>
        <p:spPr>
          <a:xfrm>
            <a:off x="650313" y="38908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8" name="Google Shape;318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517675" y="1522550"/>
            <a:ext cx="24213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 designs allowed for some customization,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after the usability studies, I added additional options to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choose milk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I also revised the design so users see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the customization options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sp>
        <p:nvSpPr>
          <p:cNvPr id="325" name="Google Shape;325;p56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6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56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" name="Google Shape;328;p56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56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30" name="Google Shape;330;p56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31" name="Google Shape;331;p56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425" y="1268300"/>
            <a:ext cx="2353800" cy="31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700" y="1184350"/>
            <a:ext cx="2198775" cy="31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/>
          <p:nvPr/>
        </p:nvSpPr>
        <p:spPr>
          <a:xfrm>
            <a:off x="4211875" y="524350"/>
            <a:ext cx="4682700" cy="42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7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532875" y="1534600"/>
            <a:ext cx="22242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building a coffee and checkout. It also meet user needs for a pickup or delivery option as well as more customization.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Coffee House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high-fidelity prototype</a:t>
            </a: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875" y="567600"/>
            <a:ext cx="4682700" cy="42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8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8"/>
          <p:cNvSpPr txBox="1"/>
          <p:nvPr/>
        </p:nvSpPr>
        <p:spPr>
          <a:xfrm>
            <a:off x="711325" y="19178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 sz="1200"/>
          </a:p>
        </p:txBody>
      </p:sp>
      <p:sp>
        <p:nvSpPr>
          <p:cNvPr id="350" name="Google Shape;350;p58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8"/>
          <p:cNvSpPr txBox="1"/>
          <p:nvPr/>
        </p:nvSpPr>
        <p:spPr>
          <a:xfrm>
            <a:off x="3368925" y="19178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 sz="1200"/>
          </a:p>
        </p:txBody>
      </p:sp>
      <p:sp>
        <p:nvSpPr>
          <p:cNvPr id="352" name="Google Shape;352;p58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8"/>
          <p:cNvSpPr txBox="1"/>
          <p:nvPr/>
        </p:nvSpPr>
        <p:spPr>
          <a:xfrm>
            <a:off x="6026525" y="19178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coffee and milk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all users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 sz="1200"/>
          </a:p>
        </p:txBody>
      </p:sp>
      <p:sp>
        <p:nvSpPr>
          <p:cNvPr id="354" name="Google Shape;354;p58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55" name="Google Shape;355;p58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56" name="Google Shape;356;p58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/>
          <p:nvPr/>
        </p:nvSpPr>
        <p:spPr>
          <a:xfrm>
            <a:off x="5517175" y="638725"/>
            <a:ext cx="3380400" cy="41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1"/>
          <p:cNvSpPr txBox="1"/>
          <p:nvPr/>
        </p:nvSpPr>
        <p:spPr>
          <a:xfrm>
            <a:off x="1231075" y="1604200"/>
            <a:ext cx="4111200" cy="216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We're</a:t>
            </a: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creating a Coffee House website to attract and retain customers in our online system. Typical user age is between 18-35 most of them is college student or career professional. We want to create a product that can compete in the market, improve sales, and increase customer satisfaction.</a:t>
            </a:r>
            <a:r>
              <a:rPr lang="en" sz="1200" dirty="0">
                <a:solidFill>
                  <a:srgbClr val="5E62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41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1"/>
          <p:cNvSpPr txBox="1"/>
          <p:nvPr/>
        </p:nvSpPr>
        <p:spPr>
          <a:xfrm>
            <a:off x="1231075" y="388215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the time that you worked on this design project - e.g., March 2022 to April 2022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41"/>
          <p:cNvSpPr/>
          <p:nvPr/>
        </p:nvSpPr>
        <p:spPr>
          <a:xfrm>
            <a:off x="643400" y="3299225"/>
            <a:ext cx="211526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1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1"/>
          <p:cNvSpPr txBox="1"/>
          <p:nvPr/>
        </p:nvSpPr>
        <p:spPr>
          <a:xfrm>
            <a:off x="6301825" y="2412325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41"/>
          <p:cNvSpPr/>
          <p:nvPr/>
        </p:nvSpPr>
        <p:spPr>
          <a:xfrm>
            <a:off x="492513" y="381591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1"/>
          <p:cNvSpPr/>
          <p:nvPr/>
        </p:nvSpPr>
        <p:spPr>
          <a:xfrm>
            <a:off x="643400" y="3942150"/>
            <a:ext cx="211526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AC990B-102C-4F43-89CF-B6483EB99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7175" y="647279"/>
            <a:ext cx="3380400" cy="40927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59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3" name="Google Shape;363;p5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60"/>
          <p:cNvSpPr txBox="1"/>
          <p:nvPr/>
        </p:nvSpPr>
        <p:spPr>
          <a:xfrm>
            <a:off x="539600" y="2237975"/>
            <a:ext cx="34461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app makes users feel like Coffee House really thinks about how to meet their needs.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app made it so easy and fun to build my own coffee! ”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60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0"/>
          <p:cNvSpPr txBox="1"/>
          <p:nvPr/>
        </p:nvSpPr>
        <p:spPr>
          <a:xfrm>
            <a:off x="4495800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Coffee House app, I learned that the first ideas for the app are only the beginning of the process. Usability studies and peer feedback influenced each iteration of the app’s designs.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60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60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60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75" name="Google Shape;375;p60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0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0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0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61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1"/>
          <p:cNvSpPr txBox="1"/>
          <p:nvPr/>
        </p:nvSpPr>
        <p:spPr>
          <a:xfrm>
            <a:off x="711325" y="1917800"/>
            <a:ext cx="2049000" cy="2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61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1"/>
          <p:cNvSpPr txBox="1"/>
          <p:nvPr/>
        </p:nvSpPr>
        <p:spPr>
          <a:xfrm>
            <a:off x="3368925" y="1917800"/>
            <a:ext cx="20490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89" name="Google Shape;389;p61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62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62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2"/>
          <p:cNvSpPr txBox="1"/>
          <p:nvPr/>
        </p:nvSpPr>
        <p:spPr>
          <a:xfrm>
            <a:off x="919075" y="2461800"/>
            <a:ext cx="7136100" cy="18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Coffee House app! If you’d like to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u="sng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komal.mathur0712@gmail.com</a:t>
            </a: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62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2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/>
        </p:nvSpPr>
        <p:spPr>
          <a:xfrm>
            <a:off x="517675" y="2237975"/>
            <a:ext cx="3446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 workers and commuters lack the time necessary to prepare a coffee.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2"/>
          <p:cNvSpPr txBox="1"/>
          <p:nvPr/>
        </p:nvSpPr>
        <p:spPr>
          <a:xfrm>
            <a:off x="45720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a website for Coffee House that allows users to easily order and deliver or pick up fresh coffee according to their choice..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2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2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designing for Coffee House from conception to delivery.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3"/>
          <p:cNvSpPr txBox="1"/>
          <p:nvPr/>
        </p:nvSpPr>
        <p:spPr>
          <a:xfrm>
            <a:off x="4572000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wireframing, low and high-fidelity prototyping, conducting usability studies, accounting for accessibility, and iterating on designs &amp; responsive.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3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3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44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0" name="Google Shape;200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919075" y="2461800"/>
            <a:ext cx="7136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users I’m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designing for and their needs. A primary user group identified through research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was working adults.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user group confirmed initial assumptions about Coffee House customers.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5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46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441475" y="2522475"/>
            <a:ext cx="18726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Working adults are too busy to spend time on preparing anything for them.</a:t>
            </a:r>
            <a:endParaRPr sz="1200"/>
          </a:p>
        </p:txBody>
      </p:sp>
      <p:sp>
        <p:nvSpPr>
          <p:cNvPr id="217" name="Google Shape;217;p46"/>
          <p:cNvSpPr txBox="1"/>
          <p:nvPr/>
        </p:nvSpPr>
        <p:spPr>
          <a:xfrm>
            <a:off x="3755778" y="2008850"/>
            <a:ext cx="162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Accessibility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8" name="Google Shape;218;p46"/>
          <p:cNvSpPr txBox="1"/>
          <p:nvPr/>
        </p:nvSpPr>
        <p:spPr>
          <a:xfrm>
            <a:off x="3549750" y="2466400"/>
            <a:ext cx="18726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 for ordering coffee are not equipped with assistive technologies</a:t>
            </a:r>
            <a:endParaRPr sz="1200"/>
          </a:p>
        </p:txBody>
      </p:sp>
      <p:sp>
        <p:nvSpPr>
          <p:cNvPr id="219" name="Google Shape;219;p46"/>
          <p:cNvSpPr txBox="1"/>
          <p:nvPr/>
        </p:nvSpPr>
        <p:spPr>
          <a:xfrm>
            <a:off x="7049554" y="2008850"/>
            <a:ext cx="142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0" name="Google Shape;220;p46"/>
          <p:cNvSpPr txBox="1"/>
          <p:nvPr/>
        </p:nvSpPr>
        <p:spPr>
          <a:xfrm>
            <a:off x="6865229" y="2522475"/>
            <a:ext cx="17400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Text-heavy menus in apps are often difficult to read and order from</a:t>
            </a:r>
            <a:endParaRPr sz="1200"/>
          </a:p>
        </p:txBody>
      </p:sp>
      <p:sp>
        <p:nvSpPr>
          <p:cNvPr id="221" name="Google Shape;221;p46"/>
          <p:cNvSpPr txBox="1"/>
          <p:nvPr/>
        </p:nvSpPr>
        <p:spPr>
          <a:xfrm>
            <a:off x="686521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2" name="Google Shape;222;p46"/>
          <p:cNvSpPr txBox="1"/>
          <p:nvPr/>
        </p:nvSpPr>
        <p:spPr>
          <a:xfrm>
            <a:off x="6865219" y="2522475"/>
            <a:ext cx="187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3" name="Google Shape;223;p46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4" name="Google Shape;224;p46"/>
          <p:cNvSpPr/>
          <p:nvPr/>
        </p:nvSpPr>
        <p:spPr>
          <a:xfrm>
            <a:off x="4229400" y="1287000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5" name="Google Shape;225;p46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2400" b="1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201" y="1083375"/>
            <a:ext cx="5265248" cy="29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7"/>
          <p:cNvSpPr txBox="1"/>
          <p:nvPr/>
        </p:nvSpPr>
        <p:spPr>
          <a:xfrm>
            <a:off x="517675" y="1674400"/>
            <a:ext cx="21846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Ying is a busy working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adult who needs easy access to good coffee ordering options because he is addicted to coffee and needs it on time to time basis to energize herself.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7"/>
          <p:cNvPicPr preferRelativeResize="0"/>
          <p:nvPr/>
        </p:nvPicPr>
        <p:blipFill rotWithShape="1">
          <a:blip r:embed="rId4">
            <a:alphaModFix/>
          </a:blip>
          <a:srcRect l="794" t="1522" r="1127" b="1474"/>
          <a:stretch/>
        </p:blipFill>
        <p:spPr>
          <a:xfrm>
            <a:off x="3528375" y="1114913"/>
            <a:ext cx="5440077" cy="2913676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/>
          <p:nvPr/>
        </p:nvSpPr>
        <p:spPr>
          <a:xfrm>
            <a:off x="4211875" y="524350"/>
            <a:ext cx="4682700" cy="42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8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48"/>
          <p:cNvSpPr txBox="1"/>
          <p:nvPr/>
        </p:nvSpPr>
        <p:spPr>
          <a:xfrm>
            <a:off x="6011725" y="2294700"/>
            <a:ext cx="133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user journey map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48"/>
          <p:cNvSpPr txBox="1"/>
          <p:nvPr/>
        </p:nvSpPr>
        <p:spPr>
          <a:xfrm>
            <a:off x="517675" y="15225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Mapping Ying’s user journey revealed how helpful it would be for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to have access to a dedicated Coffee app.</a:t>
            </a:r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75" y="524350"/>
            <a:ext cx="4682702" cy="42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1032</Words>
  <Application>Microsoft Office PowerPoint</Application>
  <PresentationFormat>On-screen Show (16:9)</PresentationFormat>
  <Paragraphs>124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Open Sans</vt:lpstr>
      <vt:lpstr>Open Sans SemiBold</vt:lpstr>
      <vt:lpstr>Calibri</vt:lpstr>
      <vt:lpstr>Arial</vt:lpstr>
      <vt:lpstr>Google Sans Medium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Gupta, Komal Mathur</cp:lastModifiedBy>
  <cp:revision>5</cp:revision>
  <dcterms:modified xsi:type="dcterms:W3CDTF">2022-04-12T07:49:26Z</dcterms:modified>
</cp:coreProperties>
</file>